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B95F8F5-3CB5-47EF-A4FC-CEB2483DBAD0}">
  <a:tblStyle styleId="{1B95F8F5-3CB5-47EF-A4FC-CEB2483DBA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OpenSans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Open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caf2223b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caf2223b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caf2223bf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caf2223b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caf2223bf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caf2223b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caf2223b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caf2223b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caf2223bf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caf2223b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caf2223bf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caf2223bf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usability.gov/how-to-and-tools/methods/scenarios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idoco.com/en/help/ux/usability" TargetMode="External"/><Relationship Id="rId4" Type="http://schemas.openxmlformats.org/officeDocument/2006/relationships/hyperlink" Target="https://pidoco.com/en/help/ux/user-experience" TargetMode="External"/><Relationship Id="rId5" Type="http://schemas.openxmlformats.org/officeDocument/2006/relationships/hyperlink" Target="https://pidoco.com/en/help/ux/user-scenario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usability.gov/how-to-and-tools/methods/persona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Scenarios &amp; Instructions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HU4628--January 21, 2020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scenarios and why do we use them?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critical both for designing an interface and for usability testing because they concretely…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escribe the </a:t>
            </a:r>
            <a:r>
              <a:rPr b="1"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stories 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context 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behind why a specific user or user group uses a product (rationale/purpose) 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note the </a:t>
            </a:r>
            <a:r>
              <a:rPr b="1"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goals 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 be achieved and 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and questions to be answered by/for user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sometimes define </a:t>
            </a:r>
            <a:r>
              <a:rPr b="1"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how 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user(s) can achieve their goals/answer their questions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https://www.usability.gov/how-to-and-tools/methods/scenarios.html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create user scenarios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266325"/>
            <a:ext cx="8832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Write clearly what interaction needs to take place ... for a task to be carried out. 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[Consider not only] the user’s interaction with technology, but also the other things that happen while this interaction takes place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○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 [e.g.] include cultural information and context… plus circumstances that led the user to the product or application. 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Goal is to help developers adapt their designs to improve the </a:t>
            </a:r>
            <a:r>
              <a:rPr lang="en">
                <a:solidFill>
                  <a:srgbClr val="0077B7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usability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 and </a:t>
            </a:r>
            <a:r>
              <a:rPr lang="en">
                <a:solidFill>
                  <a:srgbClr val="0077B7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user experience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 of an application.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https://pidoco.com/en/help/ux/user-scenario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scenarios</a:t>
            </a:r>
            <a:endParaRPr/>
          </a:p>
        </p:txBody>
      </p:sp>
      <p:graphicFrame>
        <p:nvGraphicFramePr>
          <p:cNvPr id="85" name="Google Shape;85;p16"/>
          <p:cNvGraphicFramePr/>
          <p:nvPr/>
        </p:nvGraphicFramePr>
        <p:xfrm>
          <a:off x="952500" y="238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{1B95F8F5-3CB5-47EF-A4FC-CEB2483DBAD0}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Goal or task-based scenario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Elaborated scenario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Full-scale task scenario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How to insert a picture into a document with Word.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6" name="Google Shape;86;p16"/>
          <p:cNvSpPr txBox="1"/>
          <p:nvPr/>
        </p:nvSpPr>
        <p:spPr>
          <a:xfrm>
            <a:off x="773575" y="1143925"/>
            <a:ext cx="70692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 your group, taking MS Word as the domain, imagine an elaborated and a full-scale scenario.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475" y="-151675"/>
            <a:ext cx="6373676" cy="492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825" y="77575"/>
            <a:ext cx="8264550" cy="46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Personas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31555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https://www.usability.gov/how-to-and-tools/methods/personas.html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do personas and scenarios work together? Do they have any value as individual entities?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thoughts do you have about using scenarios (and maybe also personas) in the design of instructions?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As you discuss this question, you might wish to google </a:t>
            </a:r>
            <a:r>
              <a:rPr b="1" lang="en"/>
              <a:t>scenarios and personas</a:t>
            </a:r>
            <a:r>
              <a:rPr lang="en"/>
              <a:t> and look at some of the examples that pop up.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